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0E7709-ABE7-454E-A8B8-D60AF779769A}" v="1081" dt="2018-07-21T20:40:04.3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diminas Kapustavicius" userId="afa06326152c962e" providerId="LiveId" clId="{190E7709-ABE7-454E-A8B8-D60AF779769A}"/>
    <pc:docChg chg="undo custSel delSld modSld">
      <pc:chgData name="Gediminas Kapustavicius" userId="afa06326152c962e" providerId="LiveId" clId="{190E7709-ABE7-454E-A8B8-D60AF779769A}" dt="2018-07-21T20:40:04.394" v="1079" actId="1076"/>
      <pc:docMkLst>
        <pc:docMk/>
      </pc:docMkLst>
      <pc:sldChg chg="addSp modSp del">
        <pc:chgData name="Gediminas Kapustavicius" userId="afa06326152c962e" providerId="LiveId" clId="{190E7709-ABE7-454E-A8B8-D60AF779769A}" dt="2018-07-21T17:42:09.760" v="111" actId="2696"/>
        <pc:sldMkLst>
          <pc:docMk/>
          <pc:sldMk cId="3472179298" sldId="257"/>
        </pc:sldMkLst>
        <pc:spChg chg="add mod">
          <ac:chgData name="Gediminas Kapustavicius" userId="afa06326152c962e" providerId="LiveId" clId="{190E7709-ABE7-454E-A8B8-D60AF779769A}" dt="2018-07-21T17:40:10.465" v="90" actId="1076"/>
          <ac:spMkLst>
            <pc:docMk/>
            <pc:sldMk cId="3472179298" sldId="257"/>
            <ac:spMk id="3" creationId="{65961704-1DE8-4184-A0DD-0EEEE2031704}"/>
          </ac:spMkLst>
        </pc:spChg>
        <pc:spChg chg="add mod">
          <ac:chgData name="Gediminas Kapustavicius" userId="afa06326152c962e" providerId="LiveId" clId="{190E7709-ABE7-454E-A8B8-D60AF779769A}" dt="2018-07-21T17:40:44.724" v="96" actId="1076"/>
          <ac:spMkLst>
            <pc:docMk/>
            <pc:sldMk cId="3472179298" sldId="257"/>
            <ac:spMk id="4" creationId="{CE2D8EEA-8F66-498D-92D0-ED039EA353DF}"/>
          </ac:spMkLst>
        </pc:spChg>
      </pc:sldChg>
      <pc:sldChg chg="addSp delSp modSp del">
        <pc:chgData name="Gediminas Kapustavicius" userId="afa06326152c962e" providerId="LiveId" clId="{190E7709-ABE7-454E-A8B8-D60AF779769A}" dt="2018-07-21T20:12:38.615" v="764" actId="2696"/>
        <pc:sldMkLst>
          <pc:docMk/>
          <pc:sldMk cId="2367113585" sldId="258"/>
        </pc:sldMkLst>
        <pc:spChg chg="add del mod">
          <ac:chgData name="Gediminas Kapustavicius" userId="afa06326152c962e" providerId="LiveId" clId="{190E7709-ABE7-454E-A8B8-D60AF779769A}" dt="2018-07-21T17:41:17.244" v="104"/>
          <ac:spMkLst>
            <pc:docMk/>
            <pc:sldMk cId="2367113585" sldId="258"/>
            <ac:spMk id="3" creationId="{9D66EED3-A3C7-4A4E-9508-86295CAE5F0C}"/>
          </ac:spMkLst>
        </pc:spChg>
        <pc:spChg chg="add mod">
          <ac:chgData name="Gediminas Kapustavicius" userId="afa06326152c962e" providerId="LiveId" clId="{190E7709-ABE7-454E-A8B8-D60AF779769A}" dt="2018-07-21T17:43:09.502" v="120" actId="1076"/>
          <ac:spMkLst>
            <pc:docMk/>
            <pc:sldMk cId="2367113585" sldId="258"/>
            <ac:spMk id="4" creationId="{B50487B3-D23F-4607-B878-5952B4D27C31}"/>
          </ac:spMkLst>
        </pc:spChg>
        <pc:spChg chg="add mod">
          <ac:chgData name="Gediminas Kapustavicius" userId="afa06326152c962e" providerId="LiveId" clId="{190E7709-ABE7-454E-A8B8-D60AF779769A}" dt="2018-07-21T17:42:52.982" v="117" actId="1076"/>
          <ac:spMkLst>
            <pc:docMk/>
            <pc:sldMk cId="2367113585" sldId="258"/>
            <ac:spMk id="5" creationId="{965D5304-A357-4C02-847E-D8861EDAF90E}"/>
          </ac:spMkLst>
        </pc:spChg>
      </pc:sldChg>
      <pc:sldChg chg="addSp modSp del">
        <pc:chgData name="Gediminas Kapustavicius" userId="afa06326152c962e" providerId="LiveId" clId="{190E7709-ABE7-454E-A8B8-D60AF779769A}" dt="2018-07-21T20:38:38.593" v="1078" actId="2696"/>
        <pc:sldMkLst>
          <pc:docMk/>
          <pc:sldMk cId="1358315548" sldId="261"/>
        </pc:sldMkLst>
        <pc:spChg chg="add mod">
          <ac:chgData name="Gediminas Kapustavicius" userId="afa06326152c962e" providerId="LiveId" clId="{190E7709-ABE7-454E-A8B8-D60AF779769A}" dt="2018-07-21T17:43:37.894" v="123" actId="1076"/>
          <ac:spMkLst>
            <pc:docMk/>
            <pc:sldMk cId="1358315548" sldId="261"/>
            <ac:spMk id="3" creationId="{115BA19D-9C7E-415E-A7E9-5F972F6C149D}"/>
          </ac:spMkLst>
        </pc:spChg>
        <pc:spChg chg="add mod">
          <ac:chgData name="Gediminas Kapustavicius" userId="afa06326152c962e" providerId="LiveId" clId="{190E7709-ABE7-454E-A8B8-D60AF779769A}" dt="2018-07-21T17:39:34.015" v="86" actId="207"/>
          <ac:spMkLst>
            <pc:docMk/>
            <pc:sldMk cId="1358315548" sldId="261"/>
            <ac:spMk id="4" creationId="{695AB8F3-0C71-4C90-A2FF-4D78DBCD39E4}"/>
          </ac:spMkLst>
        </pc:spChg>
        <pc:picChg chg="mod">
          <ac:chgData name="Gediminas Kapustavicius" userId="afa06326152c962e" providerId="LiveId" clId="{190E7709-ABE7-454E-A8B8-D60AF779769A}" dt="2018-07-21T17:38:19.029" v="77"/>
          <ac:picMkLst>
            <pc:docMk/>
            <pc:sldMk cId="1358315548" sldId="261"/>
            <ac:picMk id="2" creationId="{00000000-0000-0000-0000-000000000000}"/>
          </ac:picMkLst>
        </pc:picChg>
      </pc:sldChg>
      <pc:sldChg chg="addSp delSp modSp">
        <pc:chgData name="Gediminas Kapustavicius" userId="afa06326152c962e" providerId="LiveId" clId="{190E7709-ABE7-454E-A8B8-D60AF779769A}" dt="2018-07-21T17:44:01.802" v="125" actId="1076"/>
        <pc:sldMkLst>
          <pc:docMk/>
          <pc:sldMk cId="3080363612" sldId="263"/>
        </pc:sldMkLst>
        <pc:spChg chg="add del mod">
          <ac:chgData name="Gediminas Kapustavicius" userId="afa06326152c962e" providerId="LiveId" clId="{190E7709-ABE7-454E-A8B8-D60AF779769A}" dt="2018-07-21T17:31:57.902" v="11"/>
          <ac:spMkLst>
            <pc:docMk/>
            <pc:sldMk cId="3080363612" sldId="263"/>
            <ac:spMk id="3" creationId="{2D89FF35-BF6A-4F5F-B564-18182E967EB3}"/>
          </ac:spMkLst>
        </pc:spChg>
        <pc:spChg chg="add mod">
          <ac:chgData name="Gediminas Kapustavicius" userId="afa06326152c962e" providerId="LiveId" clId="{190E7709-ABE7-454E-A8B8-D60AF779769A}" dt="2018-07-21T17:44:01.802" v="125" actId="1076"/>
          <ac:spMkLst>
            <pc:docMk/>
            <pc:sldMk cId="3080363612" sldId="263"/>
            <ac:spMk id="4" creationId="{E60B93F3-AC2F-4DCE-AA53-BBE2009AAC4D}"/>
          </ac:spMkLst>
        </pc:spChg>
        <pc:spChg chg="add mod">
          <ac:chgData name="Gediminas Kapustavicius" userId="afa06326152c962e" providerId="LiveId" clId="{190E7709-ABE7-454E-A8B8-D60AF779769A}" dt="2018-07-21T17:39:26.631" v="85" actId="207"/>
          <ac:spMkLst>
            <pc:docMk/>
            <pc:sldMk cId="3080363612" sldId="263"/>
            <ac:spMk id="5" creationId="{335C1FFF-81D8-463F-9372-E5A39563BC77}"/>
          </ac:spMkLst>
        </pc:spChg>
      </pc:sldChg>
      <pc:sldChg chg="addSp delSp modSp">
        <pc:chgData name="Gediminas Kapustavicius" userId="afa06326152c962e" providerId="LiveId" clId="{190E7709-ABE7-454E-A8B8-D60AF779769A}" dt="2018-07-21T18:59:57.849" v="418" actId="1076"/>
        <pc:sldMkLst>
          <pc:docMk/>
          <pc:sldMk cId="3266591149" sldId="264"/>
        </pc:sldMkLst>
        <pc:spChg chg="add mod">
          <ac:chgData name="Gediminas Kapustavicius" userId="afa06326152c962e" providerId="LiveId" clId="{190E7709-ABE7-454E-A8B8-D60AF779769A}" dt="2018-07-21T18:59:29.846" v="413" actId="114"/>
          <ac:spMkLst>
            <pc:docMk/>
            <pc:sldMk cId="3266591149" sldId="264"/>
            <ac:spMk id="3" creationId="{313DDCCC-6312-4F70-9E39-531E36DEA374}"/>
          </ac:spMkLst>
        </pc:spChg>
        <pc:spChg chg="mod">
          <ac:chgData name="Gediminas Kapustavicius" userId="afa06326152c962e" providerId="LiveId" clId="{190E7709-ABE7-454E-A8B8-D60AF779769A}" dt="2018-07-21T18:59:18.806" v="412" actId="1076"/>
          <ac:spMkLst>
            <pc:docMk/>
            <pc:sldMk cId="3266591149" sldId="264"/>
            <ac:spMk id="4" creationId="{E60B93F3-AC2F-4DCE-AA53-BBE2009AAC4D}"/>
          </ac:spMkLst>
        </pc:spChg>
        <pc:spChg chg="del mod">
          <ac:chgData name="Gediminas Kapustavicius" userId="afa06326152c962e" providerId="LiveId" clId="{190E7709-ABE7-454E-A8B8-D60AF779769A}" dt="2018-07-21T17:45:20.034" v="169"/>
          <ac:spMkLst>
            <pc:docMk/>
            <pc:sldMk cId="3266591149" sldId="264"/>
            <ac:spMk id="5" creationId="{335C1FFF-81D8-463F-9372-E5A39563BC77}"/>
          </ac:spMkLst>
        </pc:spChg>
        <pc:spChg chg="add mod">
          <ac:chgData name="Gediminas Kapustavicius" userId="afa06326152c962e" providerId="LiveId" clId="{190E7709-ABE7-454E-A8B8-D60AF779769A}" dt="2018-07-21T18:59:57.849" v="418" actId="1076"/>
          <ac:spMkLst>
            <pc:docMk/>
            <pc:sldMk cId="3266591149" sldId="264"/>
            <ac:spMk id="6" creationId="{3B897CB8-0543-4435-A78B-03644A5763A7}"/>
          </ac:spMkLst>
        </pc:spChg>
        <pc:spChg chg="add mod">
          <ac:chgData name="Gediminas Kapustavicius" userId="afa06326152c962e" providerId="LiveId" clId="{190E7709-ABE7-454E-A8B8-D60AF779769A}" dt="2018-07-21T18:59:41.233" v="416" actId="114"/>
          <ac:spMkLst>
            <pc:docMk/>
            <pc:sldMk cId="3266591149" sldId="264"/>
            <ac:spMk id="7" creationId="{7F67B88A-8C92-4A75-AE5E-ECBB19E9A914}"/>
          </ac:spMkLst>
        </pc:spChg>
        <pc:spChg chg="add mod">
          <ac:chgData name="Gediminas Kapustavicius" userId="afa06326152c962e" providerId="LiveId" clId="{190E7709-ABE7-454E-A8B8-D60AF779769A}" dt="2018-07-21T18:59:37.580" v="415" actId="114"/>
          <ac:spMkLst>
            <pc:docMk/>
            <pc:sldMk cId="3266591149" sldId="264"/>
            <ac:spMk id="8" creationId="{D3728475-73F9-4AA4-B336-3D21F0BD51BD}"/>
          </ac:spMkLst>
        </pc:spChg>
      </pc:sldChg>
      <pc:sldChg chg="del">
        <pc:chgData name="Gediminas Kapustavicius" userId="afa06326152c962e" providerId="LiveId" clId="{190E7709-ABE7-454E-A8B8-D60AF779769A}" dt="2018-07-21T17:42:12.220" v="112" actId="2696"/>
        <pc:sldMkLst>
          <pc:docMk/>
          <pc:sldMk cId="3716272627" sldId="264"/>
        </pc:sldMkLst>
      </pc:sldChg>
      <pc:sldChg chg="addSp modSp">
        <pc:chgData name="Gediminas Kapustavicius" userId="afa06326152c962e" providerId="LiveId" clId="{190E7709-ABE7-454E-A8B8-D60AF779769A}" dt="2018-07-21T20:40:04.394" v="1079" actId="1076"/>
        <pc:sldMkLst>
          <pc:docMk/>
          <pc:sldMk cId="625446738" sldId="265"/>
        </pc:sldMkLst>
        <pc:spChg chg="add mod">
          <ac:chgData name="Gediminas Kapustavicius" userId="afa06326152c962e" providerId="LiveId" clId="{190E7709-ABE7-454E-A8B8-D60AF779769A}" dt="2018-07-21T20:07:21.169" v="730" actId="114"/>
          <ac:spMkLst>
            <pc:docMk/>
            <pc:sldMk cId="625446738" sldId="265"/>
            <ac:spMk id="3" creationId="{E54B929D-1E46-45A2-BE11-72CAC2658D15}"/>
          </ac:spMkLst>
        </pc:spChg>
        <pc:spChg chg="mod">
          <ac:chgData name="Gediminas Kapustavicius" userId="afa06326152c962e" providerId="LiveId" clId="{190E7709-ABE7-454E-A8B8-D60AF779769A}" dt="2018-07-21T20:08:02.746" v="734" actId="1076"/>
          <ac:spMkLst>
            <pc:docMk/>
            <pc:sldMk cId="625446738" sldId="265"/>
            <ac:spMk id="4" creationId="{E60B93F3-AC2F-4DCE-AA53-BBE2009AAC4D}"/>
          </ac:spMkLst>
        </pc:spChg>
        <pc:spChg chg="add mod">
          <ac:chgData name="Gediminas Kapustavicius" userId="afa06326152c962e" providerId="LiveId" clId="{190E7709-ABE7-454E-A8B8-D60AF779769A}" dt="2018-07-21T20:07:25.998" v="731" actId="114"/>
          <ac:spMkLst>
            <pc:docMk/>
            <pc:sldMk cId="625446738" sldId="265"/>
            <ac:spMk id="5" creationId="{587FBB64-5805-44F5-929B-E755AEF3B93E}"/>
          </ac:spMkLst>
        </pc:spChg>
        <pc:spChg chg="add mod">
          <ac:chgData name="Gediminas Kapustavicius" userId="afa06326152c962e" providerId="LiveId" clId="{190E7709-ABE7-454E-A8B8-D60AF779769A}" dt="2018-07-21T20:07:31.078" v="732" actId="114"/>
          <ac:spMkLst>
            <pc:docMk/>
            <pc:sldMk cId="625446738" sldId="265"/>
            <ac:spMk id="6" creationId="{37D6DCB9-9A77-4F8F-AED2-C2951403FC7B}"/>
          </ac:spMkLst>
        </pc:spChg>
        <pc:spChg chg="add mod">
          <ac:chgData name="Gediminas Kapustavicius" userId="afa06326152c962e" providerId="LiveId" clId="{190E7709-ABE7-454E-A8B8-D60AF779769A}" dt="2018-07-21T20:40:04.394" v="1079" actId="1076"/>
          <ac:spMkLst>
            <pc:docMk/>
            <pc:sldMk cId="625446738" sldId="265"/>
            <ac:spMk id="7" creationId="{F250876B-32CB-440C-A312-767DC3279BB8}"/>
          </ac:spMkLst>
        </pc:spChg>
      </pc:sldChg>
      <pc:sldChg chg="addSp modSp">
        <pc:chgData name="Gediminas Kapustavicius" userId="afa06326152c962e" providerId="LiveId" clId="{190E7709-ABE7-454E-A8B8-D60AF779769A}" dt="2018-07-21T20:21:00.252" v="904" actId="1076"/>
        <pc:sldMkLst>
          <pc:docMk/>
          <pc:sldMk cId="2464565483" sldId="266"/>
        </pc:sldMkLst>
        <pc:spChg chg="add mod">
          <ac:chgData name="Gediminas Kapustavicius" userId="afa06326152c962e" providerId="LiveId" clId="{190E7709-ABE7-454E-A8B8-D60AF779769A}" dt="2018-07-21T20:21:00.252" v="904" actId="1076"/>
          <ac:spMkLst>
            <pc:docMk/>
            <pc:sldMk cId="2464565483" sldId="266"/>
            <ac:spMk id="3" creationId="{D3DEFA6F-705E-4AB0-BF9D-14B54949B681}"/>
          </ac:spMkLst>
        </pc:spChg>
        <pc:spChg chg="mod">
          <ac:chgData name="Gediminas Kapustavicius" userId="afa06326152c962e" providerId="LiveId" clId="{190E7709-ABE7-454E-A8B8-D60AF779769A}" dt="2018-07-21T20:11:47.807" v="748" actId="1076"/>
          <ac:spMkLst>
            <pc:docMk/>
            <pc:sldMk cId="2464565483" sldId="266"/>
            <ac:spMk id="4" creationId="{E60B93F3-AC2F-4DCE-AA53-BBE2009AAC4D}"/>
          </ac:spMkLst>
        </pc:spChg>
        <pc:spChg chg="add mod">
          <ac:chgData name="Gediminas Kapustavicius" userId="afa06326152c962e" providerId="LiveId" clId="{190E7709-ABE7-454E-A8B8-D60AF779769A}" dt="2018-07-21T20:20:45.157" v="902" actId="1076"/>
          <ac:spMkLst>
            <pc:docMk/>
            <pc:sldMk cId="2464565483" sldId="266"/>
            <ac:spMk id="5" creationId="{595A1F1F-0A0D-4F7E-959B-78694A8A5659}"/>
          </ac:spMkLst>
        </pc:spChg>
        <pc:spChg chg="add mod">
          <ac:chgData name="Gediminas Kapustavicius" userId="afa06326152c962e" providerId="LiveId" clId="{190E7709-ABE7-454E-A8B8-D60AF779769A}" dt="2018-07-21T20:20:31.799" v="900" actId="114"/>
          <ac:spMkLst>
            <pc:docMk/>
            <pc:sldMk cId="2464565483" sldId="266"/>
            <ac:spMk id="6" creationId="{5CF9A0A0-1881-4BE9-BC9B-1EAC4B8DA4E1}"/>
          </ac:spMkLst>
        </pc:spChg>
        <pc:spChg chg="add mod">
          <ac:chgData name="Gediminas Kapustavicius" userId="afa06326152c962e" providerId="LiveId" clId="{190E7709-ABE7-454E-A8B8-D60AF779769A}" dt="2018-07-21T20:20:36.165" v="901" actId="114"/>
          <ac:spMkLst>
            <pc:docMk/>
            <pc:sldMk cId="2464565483" sldId="266"/>
            <ac:spMk id="7" creationId="{499E8238-C3FB-4332-BFF1-B27F239DECB8}"/>
          </ac:spMkLst>
        </pc:spChg>
      </pc:sldChg>
      <pc:sldChg chg="addSp delSp modSp">
        <pc:chgData name="Gediminas Kapustavicius" userId="afa06326152c962e" providerId="LiveId" clId="{190E7709-ABE7-454E-A8B8-D60AF779769A}" dt="2018-07-21T20:30:59.326" v="1012" actId="114"/>
        <pc:sldMkLst>
          <pc:docMk/>
          <pc:sldMk cId="504013551" sldId="267"/>
        </pc:sldMkLst>
        <pc:spChg chg="mod">
          <ac:chgData name="Gediminas Kapustavicius" userId="afa06326152c962e" providerId="LiveId" clId="{190E7709-ABE7-454E-A8B8-D60AF779769A}" dt="2018-07-21T20:24:20.026" v="943" actId="1076"/>
          <ac:spMkLst>
            <pc:docMk/>
            <pc:sldMk cId="504013551" sldId="267"/>
            <ac:spMk id="4" creationId="{E60B93F3-AC2F-4DCE-AA53-BBE2009AAC4D}"/>
          </ac:spMkLst>
        </pc:spChg>
        <pc:spChg chg="add mod">
          <ac:chgData name="Gediminas Kapustavicius" userId="afa06326152c962e" providerId="LiveId" clId="{190E7709-ABE7-454E-A8B8-D60AF779769A}" dt="2018-07-21T20:30:59.326" v="1012" actId="114"/>
          <ac:spMkLst>
            <pc:docMk/>
            <pc:sldMk cId="504013551" sldId="267"/>
            <ac:spMk id="5" creationId="{9D4A447A-37A7-4E6C-9B07-B1B11B1C0B97}"/>
          </ac:spMkLst>
        </pc:spChg>
        <pc:spChg chg="add mod">
          <ac:chgData name="Gediminas Kapustavicius" userId="afa06326152c962e" providerId="LiveId" clId="{190E7709-ABE7-454E-A8B8-D60AF779769A}" dt="2018-07-21T20:30:52.516" v="1011" actId="114"/>
          <ac:spMkLst>
            <pc:docMk/>
            <pc:sldMk cId="504013551" sldId="267"/>
            <ac:spMk id="6" creationId="{3720B3EB-2472-4FA1-A6E4-B1B2C5EA508D}"/>
          </ac:spMkLst>
        </pc:spChg>
        <pc:spChg chg="add mod">
          <ac:chgData name="Gediminas Kapustavicius" userId="afa06326152c962e" providerId="LiveId" clId="{190E7709-ABE7-454E-A8B8-D60AF779769A}" dt="2018-07-21T20:30:47.511" v="1010" actId="114"/>
          <ac:spMkLst>
            <pc:docMk/>
            <pc:sldMk cId="504013551" sldId="267"/>
            <ac:spMk id="7" creationId="{37305B4A-3BF5-4EFE-B9B0-B8EB2D373380}"/>
          </ac:spMkLst>
        </pc:spChg>
        <pc:spChg chg="add mod">
          <ac:chgData name="Gediminas Kapustavicius" userId="afa06326152c962e" providerId="LiveId" clId="{190E7709-ABE7-454E-A8B8-D60AF779769A}" dt="2018-07-21T20:30:43.267" v="1009" actId="114"/>
          <ac:spMkLst>
            <pc:docMk/>
            <pc:sldMk cId="504013551" sldId="267"/>
            <ac:spMk id="8" creationId="{90AD2374-02AD-401B-8523-B02DC6B277DB}"/>
          </ac:spMkLst>
        </pc:spChg>
        <pc:graphicFrameChg chg="add del">
          <ac:chgData name="Gediminas Kapustavicius" userId="afa06326152c962e" providerId="LiveId" clId="{190E7709-ABE7-454E-A8B8-D60AF779769A}" dt="2018-07-21T20:22:28.462" v="909"/>
          <ac:graphicFrameMkLst>
            <pc:docMk/>
            <pc:sldMk cId="504013551" sldId="267"/>
            <ac:graphicFrameMk id="3" creationId="{F5463517-87A4-4EEB-AE0B-0362B2EAE90E}"/>
          </ac:graphicFrameMkLst>
        </pc:graphicFrameChg>
      </pc:sldChg>
      <pc:sldChg chg="addSp delSp modSp">
        <pc:chgData name="Gediminas Kapustavicius" userId="afa06326152c962e" providerId="LiveId" clId="{190E7709-ABE7-454E-A8B8-D60AF779769A}" dt="2018-07-21T20:38:31.153" v="1077" actId="207"/>
        <pc:sldMkLst>
          <pc:docMk/>
          <pc:sldMk cId="2432301244" sldId="268"/>
        </pc:sldMkLst>
        <pc:spChg chg="add mod">
          <ac:chgData name="Gediminas Kapustavicius" userId="afa06326152c962e" providerId="LiveId" clId="{190E7709-ABE7-454E-A8B8-D60AF779769A}" dt="2018-07-21T20:38:23.688" v="1076" actId="1076"/>
          <ac:spMkLst>
            <pc:docMk/>
            <pc:sldMk cId="2432301244" sldId="268"/>
            <ac:spMk id="3" creationId="{5F581AE4-B337-49F5-AB9D-57AF048CFAEB}"/>
          </ac:spMkLst>
        </pc:spChg>
        <pc:spChg chg="del mod">
          <ac:chgData name="Gediminas Kapustavicius" userId="afa06326152c962e" providerId="LiveId" clId="{190E7709-ABE7-454E-A8B8-D60AF779769A}" dt="2018-07-21T20:21:32.002" v="907"/>
          <ac:spMkLst>
            <pc:docMk/>
            <pc:sldMk cId="2432301244" sldId="268"/>
            <ac:spMk id="4" creationId="{E60B93F3-AC2F-4DCE-AA53-BBE2009AAC4D}"/>
          </ac:spMkLst>
        </pc:spChg>
        <pc:spChg chg="add mod">
          <ac:chgData name="Gediminas Kapustavicius" userId="afa06326152c962e" providerId="LiveId" clId="{190E7709-ABE7-454E-A8B8-D60AF779769A}" dt="2018-07-21T20:38:31.153" v="1077" actId="207"/>
          <ac:spMkLst>
            <pc:docMk/>
            <pc:sldMk cId="2432301244" sldId="268"/>
            <ac:spMk id="5" creationId="{DEDFE269-C2B9-4C8C-A4FD-D1DE8C0DFDF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Spustelėję redag. ruoš. paantrš.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3259-7D4F-47E7-8F3F-5A3659748F28}" type="datetimeFigureOut">
              <a:rPr lang="lt-LT" smtClean="0"/>
              <a:t>2018-07-21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20AA-388F-417E-8222-3C418806E38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9371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3259-7D4F-47E7-8F3F-5A3659748F28}" type="datetimeFigureOut">
              <a:rPr lang="lt-LT" smtClean="0"/>
              <a:t>2018-07-21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20AA-388F-417E-8222-3C418806E38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5299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3259-7D4F-47E7-8F3F-5A3659748F28}" type="datetimeFigureOut">
              <a:rPr lang="lt-LT" smtClean="0"/>
              <a:t>2018-07-21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20AA-388F-417E-8222-3C418806E38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03791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3259-7D4F-47E7-8F3F-5A3659748F28}" type="datetimeFigureOut">
              <a:rPr lang="lt-LT" smtClean="0"/>
              <a:t>2018-07-21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20AA-388F-417E-8222-3C418806E38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9898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3259-7D4F-47E7-8F3F-5A3659748F28}" type="datetimeFigureOut">
              <a:rPr lang="lt-LT" smtClean="0"/>
              <a:t>2018-07-21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20AA-388F-417E-8222-3C418806E38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7332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3259-7D4F-47E7-8F3F-5A3659748F28}" type="datetimeFigureOut">
              <a:rPr lang="lt-LT" smtClean="0"/>
              <a:t>2018-07-21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20AA-388F-417E-8222-3C418806E38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79488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3259-7D4F-47E7-8F3F-5A3659748F28}" type="datetimeFigureOut">
              <a:rPr lang="lt-LT" smtClean="0"/>
              <a:t>2018-07-21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20AA-388F-417E-8222-3C418806E38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93295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3259-7D4F-47E7-8F3F-5A3659748F28}" type="datetimeFigureOut">
              <a:rPr lang="lt-LT" smtClean="0"/>
              <a:t>2018-07-21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20AA-388F-417E-8222-3C418806E38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90559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3259-7D4F-47E7-8F3F-5A3659748F28}" type="datetimeFigureOut">
              <a:rPr lang="lt-LT" smtClean="0"/>
              <a:t>2018-07-21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20AA-388F-417E-8222-3C418806E38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95014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3259-7D4F-47E7-8F3F-5A3659748F28}" type="datetimeFigureOut">
              <a:rPr lang="lt-LT" smtClean="0"/>
              <a:t>2018-07-21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20AA-388F-417E-8222-3C418806E38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94292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redag. ruoš. pavad. stilių</a:t>
            </a:r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3259-7D4F-47E7-8F3F-5A3659748F28}" type="datetimeFigureOut">
              <a:rPr lang="lt-LT" smtClean="0"/>
              <a:t>2018-07-21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20AA-388F-417E-8222-3C418806E38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8089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redag. ruoš. pavad. stilių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F3259-7D4F-47E7-8F3F-5A3659748F28}" type="datetimeFigureOut">
              <a:rPr lang="lt-LT" smtClean="0"/>
              <a:t>2018-07-21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B20AA-388F-417E-8222-3C418806E38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0980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60B93F3-AC2F-4DCE-AA53-BBE2009AAC4D}"/>
              </a:ext>
            </a:extLst>
          </p:cNvPr>
          <p:cNvSpPr txBox="1"/>
          <p:nvPr/>
        </p:nvSpPr>
        <p:spPr>
          <a:xfrm>
            <a:off x="4949985" y="1583931"/>
            <a:ext cx="639149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6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MANO NORAI</a:t>
            </a:r>
          </a:p>
        </p:txBody>
      </p:sp>
      <p:sp>
        <p:nvSpPr>
          <p:cNvPr id="5" name="Stačiakampis 4">
            <a:extLst>
              <a:ext uri="{FF2B5EF4-FFF2-40B4-BE49-F238E27FC236}">
                <a16:creationId xmlns:a16="http://schemas.microsoft.com/office/drawing/2014/main" id="{335C1FFF-81D8-463F-9372-E5A39563BC77}"/>
              </a:ext>
            </a:extLst>
          </p:cNvPr>
          <p:cNvSpPr/>
          <p:nvPr/>
        </p:nvSpPr>
        <p:spPr>
          <a:xfrm>
            <a:off x="5450007" y="4550476"/>
            <a:ext cx="55227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Jėzus sustojo ir liepė jį atvesti. Jam prisiartinus, paklausė jo: 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„Ko nori,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kad tau padaryčiau?“ 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18, 40-41). </a:t>
            </a:r>
          </a:p>
        </p:txBody>
      </p:sp>
    </p:spTree>
    <p:extLst>
      <p:ext uri="{BB962C8B-B14F-4D97-AF65-F5344CB8AC3E}">
        <p14:creationId xmlns:p14="http://schemas.microsoft.com/office/powerpoint/2010/main" val="3080363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60B93F3-AC2F-4DCE-AA53-BBE2009AAC4D}"/>
              </a:ext>
            </a:extLst>
          </p:cNvPr>
          <p:cNvSpPr txBox="1"/>
          <p:nvPr/>
        </p:nvSpPr>
        <p:spPr>
          <a:xfrm>
            <a:off x="1791589" y="391235"/>
            <a:ext cx="104004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1. NORAI PARODO MANO GYVENIMO KRYPTĮ.</a:t>
            </a:r>
          </a:p>
        </p:txBody>
      </p:sp>
      <p:sp>
        <p:nvSpPr>
          <p:cNvPr id="3" name="Stačiakampis 2">
            <a:extLst>
              <a:ext uri="{FF2B5EF4-FFF2-40B4-BE49-F238E27FC236}">
                <a16:creationId xmlns:a16="http://schemas.microsoft.com/office/drawing/2014/main" id="{313DDCCC-6312-4F70-9E39-531E36DEA374}"/>
              </a:ext>
            </a:extLst>
          </p:cNvPr>
          <p:cNvSpPr/>
          <p:nvPr/>
        </p:nvSpPr>
        <p:spPr>
          <a:xfrm>
            <a:off x="4068416" y="1290287"/>
            <a:ext cx="78717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Saugok su visu stropumu savo širdį, nes iš jos teka gyvenimo versmė (Pat 4, 23).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tačiakampis 5">
            <a:extLst>
              <a:ext uri="{FF2B5EF4-FFF2-40B4-BE49-F238E27FC236}">
                <a16:creationId xmlns:a16="http://schemas.microsoft.com/office/drawing/2014/main" id="{3B897CB8-0543-4435-A78B-03644A5763A7}"/>
              </a:ext>
            </a:extLst>
          </p:cNvPr>
          <p:cNvSpPr/>
          <p:nvPr/>
        </p:nvSpPr>
        <p:spPr>
          <a:xfrm>
            <a:off x="4121425" y="2370988"/>
            <a:ext cx="78717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Jaunuoli, džiaukis savo jaunyste! Tegul tavo širdis džiugina tave ir eik, kur tavo širdis traukia ir kur akys mato, bet žinok, kad už viską turėsi atsiskaityti prieš Dievą 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Ekl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11, 9).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tačiakampis 6">
            <a:extLst>
              <a:ext uri="{FF2B5EF4-FFF2-40B4-BE49-F238E27FC236}">
                <a16:creationId xmlns:a16="http://schemas.microsoft.com/office/drawing/2014/main" id="{7F67B88A-8C92-4A75-AE5E-ECBB19E9A914}"/>
              </a:ext>
            </a:extLst>
          </p:cNvPr>
          <p:cNvSpPr/>
          <p:nvPr/>
        </p:nvSpPr>
        <p:spPr>
          <a:xfrm>
            <a:off x="5791200" y="5743015"/>
            <a:ext cx="62815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i-FI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Palaiminti, kurie alksta ir trokšta teisumo, nes jie bus pasotinti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(Mt 5, 6).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tačiakampis 7">
            <a:extLst>
              <a:ext uri="{FF2B5EF4-FFF2-40B4-BE49-F238E27FC236}">
                <a16:creationId xmlns:a16="http://schemas.microsoft.com/office/drawing/2014/main" id="{D3728475-73F9-4AA4-B336-3D21F0BD51BD}"/>
              </a:ext>
            </a:extLst>
          </p:cNvPr>
          <p:cNvSpPr/>
          <p:nvPr/>
        </p:nvSpPr>
        <p:spPr>
          <a:xfrm>
            <a:off x="5724939" y="4285278"/>
            <a:ext cx="62682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Nes tai Dievas, veikiantis jumyse, suteikia ir troškimą, ir darbą iš savo palankumo 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Fil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2, 13).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6591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60B93F3-AC2F-4DCE-AA53-BBE2009AAC4D}"/>
              </a:ext>
            </a:extLst>
          </p:cNvPr>
          <p:cNvSpPr txBox="1"/>
          <p:nvPr/>
        </p:nvSpPr>
        <p:spPr>
          <a:xfrm>
            <a:off x="2127257" y="258713"/>
            <a:ext cx="100647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2. NORAI PADEDA MAN NENUKLYSTI Į ŠALĮ.</a:t>
            </a:r>
          </a:p>
        </p:txBody>
      </p:sp>
      <p:sp>
        <p:nvSpPr>
          <p:cNvPr id="3" name="Stačiakampis 2">
            <a:extLst>
              <a:ext uri="{FF2B5EF4-FFF2-40B4-BE49-F238E27FC236}">
                <a16:creationId xmlns:a16="http://schemas.microsoft.com/office/drawing/2014/main" id="{E54B929D-1E46-45A2-BE11-72CAC2658D15}"/>
              </a:ext>
            </a:extLst>
          </p:cNvPr>
          <p:cNvSpPr/>
          <p:nvPr/>
        </p:nvSpPr>
        <p:spPr>
          <a:xfrm>
            <a:off x="3829879" y="989377"/>
            <a:ext cx="81500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Tada jis ėmė šaukti: „Jėzau, Dovydo Sūnau, pasigailėk manęs!“ Ėję priekyje draudė jį, kad tylėtų, bet tas dar garsiau šaukė: „Dovydo Sūnau, pasigailėk manęs!“ 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18, 38-39). </a:t>
            </a:r>
          </a:p>
        </p:txBody>
      </p:sp>
      <p:sp>
        <p:nvSpPr>
          <p:cNvPr id="5" name="Stačiakampis 4">
            <a:extLst>
              <a:ext uri="{FF2B5EF4-FFF2-40B4-BE49-F238E27FC236}">
                <a16:creationId xmlns:a16="http://schemas.microsoft.com/office/drawing/2014/main" id="{587FBB64-5805-44F5-929B-E755AEF3B93E}"/>
              </a:ext>
            </a:extLst>
          </p:cNvPr>
          <p:cNvSpPr/>
          <p:nvPr/>
        </p:nvSpPr>
        <p:spPr>
          <a:xfrm>
            <a:off x="4240695" y="2681765"/>
            <a:ext cx="77392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Natanas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atsakė karaliui: „Daryk visa, kas yra tavo širdyje, nes Viešpats su tavimi“ (2 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Sam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7, 3).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tačiakampis 5">
            <a:extLst>
              <a:ext uri="{FF2B5EF4-FFF2-40B4-BE49-F238E27FC236}">
                <a16:creationId xmlns:a16="http://schemas.microsoft.com/office/drawing/2014/main" id="{37D6DCB9-9A77-4F8F-AED2-C2951403FC7B}"/>
              </a:ext>
            </a:extLst>
          </p:cNvPr>
          <p:cNvSpPr/>
          <p:nvPr/>
        </p:nvSpPr>
        <p:spPr>
          <a:xfrm>
            <a:off x="4240694" y="3582913"/>
            <a:ext cx="78055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Radau Dovydą, 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Jesės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sūnų, vyrą pagal savo širdį, kuris įvykdys visus mano norus 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Apd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13, 22).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tačiakampis 6">
            <a:extLst>
              <a:ext uri="{FF2B5EF4-FFF2-40B4-BE49-F238E27FC236}">
                <a16:creationId xmlns:a16="http://schemas.microsoft.com/office/drawing/2014/main" id="{F250876B-32CB-440C-A312-767DC3279BB8}"/>
              </a:ext>
            </a:extLst>
          </p:cNvPr>
          <p:cNvSpPr/>
          <p:nvPr/>
        </p:nvSpPr>
        <p:spPr>
          <a:xfrm>
            <a:off x="5526156" y="4670887"/>
            <a:ext cx="649356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Sakau: gyvenkite Dvasia, ir jūs nevykdysite kūno geismų. Nes kūnas geidžia priešingo Dvasiai, o Dvasia – kūnui; jie vienas kitam priešingi, todėl negalite daryti visko, ko norėtumėte (Gal 5, 16-17).</a:t>
            </a:r>
          </a:p>
        </p:txBody>
      </p:sp>
    </p:spTree>
    <p:extLst>
      <p:ext uri="{BB962C8B-B14F-4D97-AF65-F5344CB8AC3E}">
        <p14:creationId xmlns:p14="http://schemas.microsoft.com/office/powerpoint/2010/main" val="625446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60B93F3-AC2F-4DCE-AA53-BBE2009AAC4D}"/>
              </a:ext>
            </a:extLst>
          </p:cNvPr>
          <p:cNvSpPr txBox="1"/>
          <p:nvPr/>
        </p:nvSpPr>
        <p:spPr>
          <a:xfrm>
            <a:off x="3372976" y="298469"/>
            <a:ext cx="87153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3. NORAI PAŽADINA MANO TIKĖJIMĄ.</a:t>
            </a:r>
          </a:p>
        </p:txBody>
      </p:sp>
      <p:sp>
        <p:nvSpPr>
          <p:cNvPr id="3" name="Stačiakampis 2">
            <a:extLst>
              <a:ext uri="{FF2B5EF4-FFF2-40B4-BE49-F238E27FC236}">
                <a16:creationId xmlns:a16="http://schemas.microsoft.com/office/drawing/2014/main" id="{D3DEFA6F-705E-4AB0-BF9D-14B54949B681}"/>
              </a:ext>
            </a:extLst>
          </p:cNvPr>
          <p:cNvSpPr/>
          <p:nvPr/>
        </p:nvSpPr>
        <p:spPr>
          <a:xfrm>
            <a:off x="3922643" y="1138535"/>
            <a:ext cx="80440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„Ko nori, kad tau padaryčiau?“ Šis atsakė: „Viešpatie, kad praregėčiau!“ Jėzus tarė: „Regėk! Tavo tikėjimas išgydė tave“ 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18, 41-42).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5" name="Stačiakampis 4">
            <a:extLst>
              <a:ext uri="{FF2B5EF4-FFF2-40B4-BE49-F238E27FC236}">
                <a16:creationId xmlns:a16="http://schemas.microsoft.com/office/drawing/2014/main" id="{595A1F1F-0A0D-4F7E-959B-78694A8A5659}"/>
              </a:ext>
            </a:extLst>
          </p:cNvPr>
          <p:cNvSpPr/>
          <p:nvPr/>
        </p:nvSpPr>
        <p:spPr>
          <a:xfrm>
            <a:off x="3935895" y="2496235"/>
            <a:ext cx="80440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Niekuo nesirūpinkite, bet visuose reikaluose malda ir prašymu su padėka jūsų troškimai tesidaro žinomi Dievui 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Fil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4, 6).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tačiakampis 5">
            <a:extLst>
              <a:ext uri="{FF2B5EF4-FFF2-40B4-BE49-F238E27FC236}">
                <a16:creationId xmlns:a16="http://schemas.microsoft.com/office/drawing/2014/main" id="{5CF9A0A0-1881-4BE9-BC9B-1EAC4B8DA4E1}"/>
              </a:ext>
            </a:extLst>
          </p:cNvPr>
          <p:cNvSpPr/>
          <p:nvPr/>
        </p:nvSpPr>
        <p:spPr>
          <a:xfrm>
            <a:off x="4306957" y="3867187"/>
            <a:ext cx="76199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Daug  pajėgia  veiksminga,  karšta  teisiojo malda (Jok 5, 16). 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tačiakampis 6">
            <a:extLst>
              <a:ext uri="{FF2B5EF4-FFF2-40B4-BE49-F238E27FC236}">
                <a16:creationId xmlns:a16="http://schemas.microsoft.com/office/drawing/2014/main" id="{499E8238-C3FB-4332-BFF1-B27F239DECB8}"/>
              </a:ext>
            </a:extLst>
          </p:cNvPr>
          <p:cNvSpPr/>
          <p:nvPr/>
        </p:nvSpPr>
        <p:spPr>
          <a:xfrm>
            <a:off x="5446644" y="4882924"/>
            <a:ext cx="653332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Prašykite, ir jums bus duota, ieškokite, ir rasite, belskite, ir bus jums atidaryta. Kiekvienas, kas prašo, gauna, kas ieško, randa, ir beldžiančiam atidaroma (Mt 7, 7-8).</a:t>
            </a:r>
          </a:p>
        </p:txBody>
      </p:sp>
    </p:spTree>
    <p:extLst>
      <p:ext uri="{BB962C8B-B14F-4D97-AF65-F5344CB8AC3E}">
        <p14:creationId xmlns:p14="http://schemas.microsoft.com/office/powerpoint/2010/main" val="2464565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60B93F3-AC2F-4DCE-AA53-BBE2009AAC4D}"/>
              </a:ext>
            </a:extLst>
          </p:cNvPr>
          <p:cNvSpPr txBox="1"/>
          <p:nvPr/>
        </p:nvSpPr>
        <p:spPr>
          <a:xfrm>
            <a:off x="2945814" y="285218"/>
            <a:ext cx="92461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4. NORAI PRIARTINA MANE PRIE DIEVO.</a:t>
            </a:r>
          </a:p>
        </p:txBody>
      </p:sp>
      <p:sp>
        <p:nvSpPr>
          <p:cNvPr id="5" name="Stačiakampis 4">
            <a:extLst>
              <a:ext uri="{FF2B5EF4-FFF2-40B4-BE49-F238E27FC236}">
                <a16:creationId xmlns:a16="http://schemas.microsoft.com/office/drawing/2014/main" id="{9D4A447A-37A7-4E6C-9B07-B1B11B1C0B97}"/>
              </a:ext>
            </a:extLst>
          </p:cNvPr>
          <p:cNvSpPr/>
          <p:nvPr/>
        </p:nvSpPr>
        <p:spPr>
          <a:xfrm>
            <a:off x="4081670" y="1092801"/>
            <a:ext cx="79645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Šis atsakė: „Viešpatie, kad praregėčiau!“ Jėzus tarė: „Regėk! Tavo tikėjimas išgydė tave“. Tas iškart praregėjo ir nusekė paskui Jį, garbindamas Dievą. Tai matydami, visi žmonės šlovino Dievą 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18, 42-43).</a:t>
            </a:r>
            <a:r>
              <a:rPr lang="lt-L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6" name="Stačiakampis 5">
            <a:extLst>
              <a:ext uri="{FF2B5EF4-FFF2-40B4-BE49-F238E27FC236}">
                <a16:creationId xmlns:a16="http://schemas.microsoft.com/office/drawing/2014/main" id="{3720B3EB-2472-4FA1-A6E4-B1B2C5EA508D}"/>
              </a:ext>
            </a:extLst>
          </p:cNvPr>
          <p:cNvSpPr/>
          <p:nvPr/>
        </p:nvSpPr>
        <p:spPr>
          <a:xfrm>
            <a:off x="4830689" y="2913029"/>
            <a:ext cx="73613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Gero trokšti sugebu, o padaryti – ne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Rom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7, 18)</a:t>
            </a:r>
            <a:r>
              <a:rPr lang="it-I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. 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tačiakampis 6">
            <a:extLst>
              <a:ext uri="{FF2B5EF4-FFF2-40B4-BE49-F238E27FC236}">
                <a16:creationId xmlns:a16="http://schemas.microsoft.com/office/drawing/2014/main" id="{37305B4A-3BF5-4EFE-B9B0-B8EB2D373380}"/>
              </a:ext>
            </a:extLst>
          </p:cNvPr>
          <p:cNvSpPr/>
          <p:nvPr/>
        </p:nvSpPr>
        <p:spPr>
          <a:xfrm>
            <a:off x="4852964" y="3562386"/>
            <a:ext cx="72065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Gėrėkis Viešpačiu, ir Jis suteiks tau, ko geidžia tavo širdis 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Ps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37, 4).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tačiakampis 7">
            <a:extLst>
              <a:ext uri="{FF2B5EF4-FFF2-40B4-BE49-F238E27FC236}">
                <a16:creationId xmlns:a16="http://schemas.microsoft.com/office/drawing/2014/main" id="{90AD2374-02AD-401B-8523-B02DC6B277DB}"/>
              </a:ext>
            </a:extLst>
          </p:cNvPr>
          <p:cNvSpPr/>
          <p:nvPr/>
        </p:nvSpPr>
        <p:spPr>
          <a:xfrm>
            <a:off x="5433389" y="4782883"/>
            <a:ext cx="658633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O kas gers vandenį, kurį Aš jam duosiu, tas nebetrokš per amžius, ir vanduo, kurį jam duosiu, taps jame versme vandens, trykštančio į amžinąjį gyvenimą (Jn 4, 14).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04013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tačiakampis 2">
            <a:extLst>
              <a:ext uri="{FF2B5EF4-FFF2-40B4-BE49-F238E27FC236}">
                <a16:creationId xmlns:a16="http://schemas.microsoft.com/office/drawing/2014/main" id="{5F581AE4-B337-49F5-AB9D-57AF048CFAEB}"/>
              </a:ext>
            </a:extLst>
          </p:cNvPr>
          <p:cNvSpPr/>
          <p:nvPr/>
        </p:nvSpPr>
        <p:spPr>
          <a:xfrm>
            <a:off x="4200937" y="734993"/>
            <a:ext cx="769951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Aš esu vartai. Jei kas įeis per mane, bus išgelbėtas. Jis įeis ir išeis ir ganyklą sau ras. Vagis ateina tik vogti, žudyti ir naikinti.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Aš atėjau, kad jie turėtų gyvenimą, – kad apsčiai jo turėtų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(Jn 10, 9-10). </a:t>
            </a:r>
          </a:p>
        </p:txBody>
      </p:sp>
      <p:sp>
        <p:nvSpPr>
          <p:cNvPr id="5" name="Stačiakampis 4">
            <a:extLst>
              <a:ext uri="{FF2B5EF4-FFF2-40B4-BE49-F238E27FC236}">
                <a16:creationId xmlns:a16="http://schemas.microsoft.com/office/drawing/2014/main" id="{DEDFE269-C2B9-4C8C-A4FD-D1DE8C0DFDF0}"/>
              </a:ext>
            </a:extLst>
          </p:cNvPr>
          <p:cNvSpPr/>
          <p:nvPr/>
        </p:nvSpPr>
        <p:spPr>
          <a:xfrm>
            <a:off x="5406888" y="4710645"/>
            <a:ext cx="64803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Jūs tyrinėjate Raštus, nes manote juose turį amžinąjį gyvenimą. O Raštai liudija apie mane, bet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jūs nenorite ateiti pas mane,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kad turėtumėte gyvenimą (Jn 5, 39-40).</a:t>
            </a:r>
          </a:p>
        </p:txBody>
      </p:sp>
    </p:spTree>
    <p:extLst>
      <p:ext uri="{BB962C8B-B14F-4D97-AF65-F5344CB8AC3E}">
        <p14:creationId xmlns:p14="http://schemas.microsoft.com/office/powerpoint/2010/main" val="2432301244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457</Words>
  <Application>Microsoft Office PowerPoint</Application>
  <PresentationFormat>Plačiaekranė</PresentationFormat>
  <Paragraphs>24</Paragraphs>
  <Slides>6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„Office“ tema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Gediminas Kapustavicius</dc:creator>
  <cp:lastModifiedBy>Gediminas Kapustavicius</cp:lastModifiedBy>
  <cp:revision>5</cp:revision>
  <dcterms:created xsi:type="dcterms:W3CDTF">2018-07-19T13:05:53Z</dcterms:created>
  <dcterms:modified xsi:type="dcterms:W3CDTF">2018-07-21T20:40:06Z</dcterms:modified>
</cp:coreProperties>
</file>